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問題を特定して、二つの制限されたグラフの作成方法を提案した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r>
                  <a:rPr lang="ja-JP" altLang="en-US" b="1" dirty="0"/>
                  <a:t>量子アニーラ</a:t>
                </a:r>
                <a:r>
                  <a:rPr lang="ja-JP" altLang="en-US" dirty="0"/>
                  <a:t>で解決できる</a:t>
                </a:r>
                <a:endParaRPr lang="en-US" altLang="zh-CN"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695389" cy="369332"/>
          </a:xfrm>
          <a:prstGeom prst="rect">
            <a:avLst/>
          </a:prstGeom>
          <a:noFill/>
        </p:spPr>
        <p:txBody>
          <a:bodyPr wrap="square">
            <a:spAutoFit/>
          </a:bodyPr>
          <a:lstStyle/>
          <a:p>
            <a:r>
              <a:rPr lang="en-US" altLang="ja-JP" sz="1800" b="1" dirty="0"/>
              <a:t>Guest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3910</TotalTime>
  <Words>2880</Words>
  <Application>Microsoft Office PowerPoint</Application>
  <PresentationFormat>宽屏</PresentationFormat>
  <Paragraphs>945</Paragraphs>
  <Slides>23</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161</cp:revision>
  <dcterms:created xsi:type="dcterms:W3CDTF">2024-08-23T05:41:13Z</dcterms:created>
  <dcterms:modified xsi:type="dcterms:W3CDTF">2025-01-28T07:55:08Z</dcterms:modified>
</cp:coreProperties>
</file>